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erriweather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22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erriweather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e3ac7bf7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e3ac7bf7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e3ac7b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e3ac7b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e3ac7bf7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e3ac7bf7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e3ac7bf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e3ac7bf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e3ac7bf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e3ac7bf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e3ac7bf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e3ac7bf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e3ac7bf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e3ac7bf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e3ac7bf7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e3ac7bf7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e3ac7bf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e3ac7bf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662583" y="9119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4000"/>
              <a:t>GameAnalytics</a:t>
            </a:r>
            <a:endParaRPr sz="40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5541950" y="3441750"/>
            <a:ext cx="7144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800">
                <a:solidFill>
                  <a:schemeClr val="lt1"/>
                </a:solidFill>
              </a:rPr>
              <a:t>Ghiorma Adrian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800">
                <a:solidFill>
                  <a:schemeClr val="lt1"/>
                </a:solidFill>
              </a:rPr>
              <a:t>Ungureanu Erik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Feedback apreciat!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o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Poți încerca aplicația, să ne oferi feedback </a:t>
            </a:r>
            <a:r>
              <a:rPr lang="ro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și chiar să colaborezi cu noi pentru a contribui la </a:t>
            </a:r>
            <a:r>
              <a:rPr lang="ro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dezvoltarea viitoarelor funcții și îmbunătățiri.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Problema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00" y="500925"/>
            <a:ext cx="4499400" cy="44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7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Piață suprasaturată, greu de identificat genuri în tendință</a:t>
            </a:r>
            <a:br>
              <a:rPr lang="ro" sz="7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7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7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Lipsa instrumentelor bazate pe date pentru idei rapide</a:t>
            </a:r>
            <a:br>
              <a:rPr lang="ro" sz="7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7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7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Constrângeri de timp și resurse în special pentru echipe indie</a:t>
            </a:r>
            <a:endParaRPr sz="7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4" title="ChatGPT Image Jun 3, 2025, 05_25_5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986050"/>
            <a:ext cx="3706499" cy="2470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Aplicația noastră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38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Analizează tendințele actuale din industrie și evidențiază insight-uri relevante</a:t>
            </a:r>
            <a:br>
              <a:rPr lang="ro" sz="38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8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38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Generează sugestii creative folosind inteligență artificială</a:t>
            </a:r>
            <a:br>
              <a:rPr lang="ro" sz="38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8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38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Adaptată pentru echipe de toate dimensiunile, de la indie la studio-uri mari</a:t>
            </a:r>
            <a:endParaRPr sz="38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8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13" y="1526500"/>
            <a:ext cx="3923526" cy="29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Colectarea de date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572000" y="109875"/>
            <a:ext cx="4499400" cy="46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2150">
                <a:solidFill>
                  <a:srgbClr val="000000"/>
                </a:solidFill>
              </a:rPr>
              <a:t>Evidențiază ce mecanici și concepte funcționează în industrie</a:t>
            </a:r>
            <a:br>
              <a:rPr lang="ro" sz="2150">
                <a:solidFill>
                  <a:srgbClr val="000000"/>
                </a:solidFill>
              </a:rPr>
            </a:br>
            <a:endParaRPr sz="21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2150">
                <a:solidFill>
                  <a:srgbClr val="000000"/>
                </a:solidFill>
              </a:rPr>
              <a:t>Afișează exemple de jocuri performante din același domeniu</a:t>
            </a:r>
            <a:br>
              <a:rPr lang="ro" sz="2150">
                <a:solidFill>
                  <a:srgbClr val="000000"/>
                </a:solidFill>
              </a:rPr>
            </a:br>
            <a:endParaRPr sz="21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2150">
                <a:solidFill>
                  <a:srgbClr val="000000"/>
                </a:solidFill>
              </a:rPr>
              <a:t>Sprijină identificarea golurilor de pe piață care pot fi valorificate</a:t>
            </a:r>
            <a:endParaRPr sz="21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50">
              <a:solidFill>
                <a:srgbClr val="000000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538" y="1657313"/>
            <a:ext cx="1828874" cy="182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Explorează piața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Browser de tag-uri care listează genuri de jocuri</a:t>
            </a:r>
            <a:br>
              <a:rPr lang="ro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Afișează numărul de jucători pentru luna curentă și precedentă</a:t>
            </a:r>
            <a:br>
              <a:rPr lang="ro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Evidențiază modificările procentuale pentru a urmări trendurile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Vizualizarea numerelor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800" y="168925"/>
            <a:ext cx="3737400" cy="24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0800" y="2659525"/>
            <a:ext cx="3737401" cy="2342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Generarea unei idei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Utilizatorii selectează o etichetă, un interval de timp și o temă</a:t>
            </a:r>
            <a:br>
              <a:rPr lang="ro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Asistentul analizează trendurile și identifică factorii de succes</a:t>
            </a:r>
            <a:br>
              <a:rPr lang="ro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Generează automat o idee de joc realistă, bazată pe date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9650"/>
            <a:ext cx="4311924" cy="14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Exemplu practic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337" y="1907859"/>
            <a:ext cx="7285324" cy="29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Beneficiile aplicației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 timpul necesar pentru cercetare de piață</a:t>
            </a:r>
            <a:br>
              <a:rPr lang="ro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Încurajează creativitatea susținută de date concrete</a:t>
            </a:r>
            <a:br>
              <a:rPr lang="ro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Sprijină deciziile strategice în faza de concept</a:t>
            </a:r>
            <a:br>
              <a:rPr lang="ro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Ideală pentru echipe mici și dezvoltatori indie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1" title="20250603_1738_Echipa Enthusiastă de Dezvoltare_simple_compose_01jwv3gj86e3cb88pk0xk1t5s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338" y="1316700"/>
            <a:ext cx="2361275" cy="354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